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  <p:sldId id="279" r:id="rId23"/>
    <p:sldId id="281" r:id="rId24"/>
    <p:sldId id="283" r:id="rId25"/>
    <p:sldId id="284" r:id="rId26"/>
    <p:sldId id="285" r:id="rId27"/>
    <p:sldId id="286" r:id="rId28"/>
    <p:sldId id="287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118" autoAdjust="0"/>
    <p:restoredTop sz="94660"/>
  </p:normalViewPr>
  <p:slideViewPr>
    <p:cSldViewPr>
      <p:cViewPr varScale="1">
        <p:scale>
          <a:sx n="69" d="100"/>
          <a:sy n="69" d="100"/>
        </p:scale>
        <p:origin x="-5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A159C85-C4C0-40FB-9EEC-1ADE38B738F8}" type="datetimeFigureOut">
              <a:rPr lang="ru-RU"/>
              <a:pPr>
                <a:defRPr/>
              </a:pPr>
              <a:t>01.01.2000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575E629-E034-4CB0-8BED-F088A82AC4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214BAC-E776-4155-971F-6B2291E9F98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3CC63-D3DA-4BEE-B2DE-C9B1A63D9111}" type="datetime1">
              <a:rPr lang="ru-RU"/>
              <a:pPr>
                <a:defRPr/>
              </a:pPr>
              <a:t>01.01.2000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457A1-A901-44B5-8272-DD04C1D2A9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E8DB4-D666-4FE1-BD5F-87FF612B2571}" type="datetime1">
              <a:rPr lang="ru-RU"/>
              <a:pPr>
                <a:defRPr/>
              </a:pPr>
              <a:t>01.01.2000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13016-CD4D-49B2-959E-BD6F1627F9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6663C-07CA-4A04-A327-32248B6FA292}" type="datetime1">
              <a:rPr lang="ru-RU"/>
              <a:pPr>
                <a:defRPr/>
              </a:pPr>
              <a:t>01.01.2000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10C4F-2782-43D4-A82A-07D88F084C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88B84-3CA7-4621-A005-302A5D8B6D08}" type="datetime1">
              <a:rPr lang="ru-RU"/>
              <a:pPr>
                <a:defRPr/>
              </a:pPr>
              <a:t>01.01.2000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D1167-BF6C-4B47-85D4-87A8808FC8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4000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13D6E-8FF9-4563-B5FA-317C9C16C17F}" type="datetime1">
              <a:rPr lang="ru-RU"/>
              <a:pPr>
                <a:defRPr/>
              </a:pPr>
              <a:t>01.01.2000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2F6E7-C5E1-448D-BD2E-7DF22420A2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E8C0B-3D40-44A3-B20B-55C9CADD4C28}" type="datetime1">
              <a:rPr lang="ru-RU"/>
              <a:pPr>
                <a:defRPr/>
              </a:pPr>
              <a:t>01.01.2000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C2D2F-2425-4E7E-8AE3-6CD5CFD3C2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E333A-1874-4B07-BFE9-73B190924D82}" type="datetime1">
              <a:rPr lang="ru-RU"/>
              <a:pPr>
                <a:defRPr/>
              </a:pPr>
              <a:t>01.01.2000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884B7-0363-433F-8C4B-9A44EB80B1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CCF60-BB59-4B95-8E1F-3153F04E8827}" type="datetime1">
              <a:rPr lang="ru-RU"/>
              <a:pPr>
                <a:defRPr/>
              </a:pPr>
              <a:t>01.01.2000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B20AB-4234-4278-8643-54027DA6F9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1F124-1710-42BD-972A-CD00B18EA16D}" type="datetime1">
              <a:rPr lang="ru-RU"/>
              <a:pPr>
                <a:defRPr/>
              </a:pPr>
              <a:t>01.01.2000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DB2DF-4E1A-4DFD-B6B9-A7DB418504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DD25E-8032-4D5F-9CE2-083049F42CE0}" type="datetime1">
              <a:rPr lang="ru-RU"/>
              <a:pPr>
                <a:defRPr/>
              </a:pPr>
              <a:t>01.01.2000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808E2-D343-442B-B974-D755DEFFD5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EAE74-0B34-4DEB-B950-797BA7213EAB}" type="datetime1">
              <a:rPr lang="ru-RU"/>
              <a:pPr>
                <a:defRPr/>
              </a:pPr>
              <a:t>01.01.2000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8CE34-5E77-4D02-9475-127683A808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C28E9-C5CF-436D-A1BC-3AD8DF50504B}" type="datetime1">
              <a:rPr lang="ru-RU"/>
              <a:pPr>
                <a:defRPr/>
              </a:pPr>
              <a:t>01.01.2000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468FB-11B4-4C78-AA10-1EC8CAC4EF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A88A11-A756-4A45-BB1C-AE88B1926711}" type="datetime1">
              <a:rPr lang="ru-RU"/>
              <a:pPr>
                <a:defRPr/>
              </a:pPr>
              <a:t>01.01.2000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D69EE2-3C05-495B-9003-F81C266261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advTm="4000">
    <p:wheel spokes="8"/>
  </p:transition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40;&#1076;&#1084;&#1080;&#1085;\&#1056;&#1072;&#1073;&#1086;&#1095;&#1080;&#1081;%20&#1089;&#1090;&#1086;&#1083;\&#1083;&#1077;&#1090;&#1085;&#1080;&#1077;%20&#1082;&#1072;&#1085;&#1080;&#1082;&#1091;&#1083;&#1099;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Documents and Settings\Aida\Рабочий стол\НОвая ГРАФИКА сборник\КАРТИНКИ СБОРНИК_ школьные\__Flo20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14750" y="5715000"/>
            <a:ext cx="500063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H:\Documents and Settings\Aida\Рабочий стол\НОвая ГРАФИКА сборник\КАРТИНКИ СБОРНИК_ школьные\__Flo20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00500" y="6000750"/>
            <a:ext cx="4095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6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72438" y="4929188"/>
            <a:ext cx="7429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6000" y="5929313"/>
            <a:ext cx="51435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8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H="1">
            <a:off x="500063" y="5357813"/>
            <a:ext cx="7715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9" descr="H:\Documents and Settings\Aida\Рабочий стол\НОвая ГРАФИКА сборник\КАРТИНКИ СБОРНИК_ школьные\__SUN2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476250"/>
            <a:ext cx="57150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Заголовок 1"/>
          <p:cNvSpPr>
            <a:spLocks noGrp="1"/>
          </p:cNvSpPr>
          <p:nvPr>
            <p:ph type="ctrTitle"/>
          </p:nvPr>
        </p:nvSpPr>
        <p:spPr>
          <a:xfrm>
            <a:off x="395288" y="188913"/>
            <a:ext cx="4751387" cy="407987"/>
          </a:xfrm>
          <a:solidFill>
            <a:schemeClr val="bg1">
              <a:alpha val="85097"/>
            </a:schemeClr>
          </a:solidFill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800000"/>
                </a:solidFill>
                <a:latin typeface="Arial" charset="0"/>
              </a:rPr>
              <a:t>Танцуйте с нами!</a:t>
            </a:r>
          </a:p>
        </p:txBody>
      </p:sp>
      <p:pic>
        <p:nvPicPr>
          <p:cNvPr id="2062" name="летние каникулы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8388350" y="62372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4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62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прыг184"/>
          <p:cNvPicPr>
            <a:picLocks noChangeAspect="1" noChangeArrowheads="1" noCrop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3201988" y="1557338"/>
            <a:ext cx="3181350" cy="3816350"/>
          </a:xfrm>
        </p:spPr>
      </p:pic>
    </p:spTree>
  </p:cSld>
  <p:clrMapOvr>
    <a:masterClrMapping/>
  </p:clrMapOvr>
  <p:transition advTm="4000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машет24"/>
          <p:cNvPicPr>
            <a:picLocks noChangeAspect="1" noChangeArrowheads="1" noCrop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3140075" y="1628775"/>
            <a:ext cx="3675063" cy="4032250"/>
          </a:xfrm>
        </p:spPr>
      </p:pic>
    </p:spTree>
  </p:cSld>
  <p:clrMapOvr>
    <a:masterClrMapping/>
  </p:clrMapOvr>
  <p:transition advTm="3000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мах ногами85_1"/>
          <p:cNvPicPr>
            <a:picLocks noChangeAspect="1" noChangeArrowheads="1" noCrop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3240088" y="1557338"/>
            <a:ext cx="3325812" cy="4103687"/>
          </a:xfrm>
        </p:spPr>
      </p:pic>
    </p:spTree>
  </p:cSld>
  <p:clrMapOvr>
    <a:masterClrMapping/>
  </p:clrMapOvr>
  <p:transition advTm="5000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шагает432"/>
          <p:cNvPicPr>
            <a:picLocks noChangeAspect="1" noChangeArrowheads="1" noCrop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2771775" y="1400175"/>
            <a:ext cx="3887788" cy="3887788"/>
          </a:xfrm>
        </p:spPr>
      </p:pic>
    </p:spTree>
  </p:cSld>
  <p:clrMapOvr>
    <a:masterClrMapping/>
  </p:clrMapOvr>
  <p:transition advTm="4000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поворот"/>
          <p:cNvPicPr>
            <a:picLocks noChangeAspect="1" noChangeArrowheads="1" noCrop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2771775" y="1435100"/>
            <a:ext cx="4752975" cy="4660900"/>
          </a:xfrm>
        </p:spPr>
      </p:pic>
    </p:spTree>
  </p:cSld>
  <p:clrMapOvr>
    <a:masterClrMapping/>
  </p:clrMapOvr>
  <p:transition advTm="4000"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002"/>
          <p:cNvPicPr>
            <a:picLocks noChangeAspect="1" noChangeArrowheads="1" noCrop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3492500" y="1628775"/>
            <a:ext cx="4321175" cy="3816350"/>
          </a:xfrm>
        </p:spPr>
      </p:pic>
    </p:spTree>
  </p:cSld>
  <p:clrMapOvr>
    <a:masterClrMapping/>
  </p:clrMapOvr>
  <p:transition advTm="8000"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 descr="прыг023"/>
          <p:cNvPicPr>
            <a:picLocks noChangeAspect="1" noChangeArrowheads="1" noCrop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2638425" y="1052513"/>
            <a:ext cx="3889375" cy="4321175"/>
          </a:xfrm>
        </p:spPr>
      </p:pic>
    </p:spTree>
  </p:cSld>
  <p:clrMapOvr>
    <a:masterClrMapping/>
  </p:clrMapOvr>
  <p:transition advTm="4000"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 descr="топ139"/>
          <p:cNvPicPr>
            <a:picLocks noChangeAspect="1" noChangeArrowheads="1" noCrop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3062288" y="981075"/>
            <a:ext cx="3330575" cy="4895850"/>
          </a:xfrm>
        </p:spPr>
      </p:pic>
    </p:spTree>
  </p:cSld>
  <p:clrMapOvr>
    <a:masterClrMapping/>
  </p:clrMapOvr>
  <p:transition advTm="6000"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 descr="прыг"/>
          <p:cNvPicPr>
            <a:picLocks noChangeAspect="1" noChangeArrowheads="1" noCrop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2768600" y="1125538"/>
            <a:ext cx="4194175" cy="4824412"/>
          </a:xfrm>
        </p:spPr>
      </p:pic>
    </p:spTree>
  </p:cSld>
  <p:clrMapOvr>
    <a:masterClrMapping/>
  </p:clrMapOvr>
  <p:transition advTm="4000"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 descr="идётcat27"/>
          <p:cNvPicPr>
            <a:picLocks noChangeAspect="1" noChangeArrowheads="1" noCrop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3352800" y="1196975"/>
            <a:ext cx="3109913" cy="5111750"/>
          </a:xfrm>
        </p:spPr>
      </p:pic>
    </p:spTree>
  </p:cSld>
  <p:clrMapOvr>
    <a:masterClrMapping/>
  </p:clrMapOvr>
  <p:transition advTm="8000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880F0D4-BF18-41F7-B973-EC1CDF52E64C}" type="datetime1">
              <a:rPr lang="ru-RU" smtClean="0"/>
              <a:pPr>
                <a:defRPr/>
              </a:pPr>
              <a:t>01.01.2000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764916-48A6-466E-A715-648CD315D88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3078" name="Picture 8" descr="идёт32m4"/>
          <p:cNvPicPr>
            <a:picLocks noChangeAspect="1" noChangeArrowheads="1" noCrop="1"/>
          </p:cNvPicPr>
          <p:nvPr>
            <p:ph idx="4294967295"/>
          </p:nvPr>
        </p:nvPicPr>
        <p:blipFill>
          <a:blip r:embed="rId2">
            <a:lum bright="-12000" contrast="32000"/>
          </a:blip>
          <a:srcRect/>
          <a:stretch>
            <a:fillRect/>
          </a:stretch>
        </p:blipFill>
        <p:spPr>
          <a:xfrm>
            <a:off x="3132138" y="1916113"/>
            <a:ext cx="3221037" cy="3600450"/>
          </a:xfrm>
        </p:spPr>
      </p:pic>
    </p:spTree>
  </p:cSld>
  <p:clrMapOvr>
    <a:masterClrMapping/>
  </p:clrMapOvr>
  <p:transition advTm="6000"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001"/>
          <p:cNvPicPr>
            <a:picLocks noChangeAspect="1" noChangeArrowheads="1" noCrop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2916238" y="1831975"/>
            <a:ext cx="4679950" cy="3705225"/>
          </a:xfrm>
        </p:spPr>
      </p:pic>
    </p:spTree>
  </p:cSld>
  <p:clrMapOvr>
    <a:masterClrMapping/>
  </p:clrMapOvr>
  <p:transition advTm="4000"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поворотpeopls125"/>
          <p:cNvPicPr>
            <a:picLocks noChangeAspect="1" noChangeArrowheads="1" noCrop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2574925" y="981075"/>
            <a:ext cx="4405313" cy="4895850"/>
          </a:xfrm>
        </p:spPr>
      </p:pic>
    </p:spTree>
  </p:cSld>
  <p:clrMapOvr>
    <a:masterClrMapping/>
  </p:clrMapOvr>
  <p:transition advTm="8000">
    <p:wheel spokes="8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мах ногами278"/>
          <p:cNvPicPr>
            <a:picLocks noChangeAspect="1" noChangeArrowheads="1" noCrop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3127375" y="908050"/>
            <a:ext cx="3222625" cy="5113338"/>
          </a:xfrm>
        </p:spPr>
      </p:pic>
    </p:spTree>
  </p:cSld>
  <p:clrMapOvr>
    <a:masterClrMapping/>
  </p:clrMapOvr>
  <p:transition advTm="4000">
    <p:wheel spokes="8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рука нос"/>
          <p:cNvPicPr>
            <a:picLocks noChangeAspect="1" noChangeArrowheads="1" noCrop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3384550" y="1700213"/>
            <a:ext cx="3192463" cy="4033837"/>
          </a:xfrm>
        </p:spPr>
      </p:pic>
    </p:spTree>
  </p:cSld>
  <p:clrMapOvr>
    <a:masterClrMapping/>
  </p:clrMapOvr>
  <p:transition advTm="4000">
    <p:wheel spokes="8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руки149"/>
          <p:cNvPicPr>
            <a:picLocks noChangeAspect="1" noChangeArrowheads="1" noCrop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2771775" y="1589088"/>
            <a:ext cx="4105275" cy="3673475"/>
          </a:xfrm>
        </p:spPr>
      </p:pic>
    </p:spTree>
  </p:cSld>
  <p:clrMapOvr>
    <a:masterClrMapping/>
  </p:clrMapOvr>
  <p:transition advTm="8000">
    <p:wheel spokes="8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топ139"/>
          <p:cNvPicPr>
            <a:picLocks noChangeAspect="1" noChangeArrowheads="1" noCrop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3430588" y="1557338"/>
            <a:ext cx="2989262" cy="4392612"/>
          </a:xfrm>
        </p:spPr>
      </p:pic>
    </p:spTree>
  </p:cSld>
  <p:clrMapOvr>
    <a:masterClrMapping/>
  </p:clrMapOvr>
  <p:transition advTm="6000">
    <p:wheel spokes="8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прыг184"/>
          <p:cNvPicPr>
            <a:picLocks noChangeAspect="1" noChangeArrowheads="1" noCrop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3201988" y="1557338"/>
            <a:ext cx="3181350" cy="3816350"/>
          </a:xfrm>
        </p:spPr>
      </p:pic>
    </p:spTree>
  </p:cSld>
  <p:clrMapOvr>
    <a:masterClrMapping/>
  </p:clrMapOvr>
  <p:transition advTm="4000">
    <p:wheel spokes="8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машет24"/>
          <p:cNvPicPr>
            <a:picLocks noChangeAspect="1" noChangeArrowheads="1" noCrop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3140075" y="1628775"/>
            <a:ext cx="3675063" cy="4032250"/>
          </a:xfrm>
        </p:spPr>
      </p:pic>
    </p:spTree>
  </p:cSld>
  <p:clrMapOvr>
    <a:masterClrMapping/>
  </p:clrMapOvr>
  <p:transition advTm="4000">
    <p:wheel spokes="8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       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         </a:t>
            </a:r>
            <a:r>
              <a:rPr lang="ru-RU" smtClean="0"/>
              <a:t>МОЛОДЦЫ!!!</a:t>
            </a:r>
          </a:p>
        </p:txBody>
      </p:sp>
      <p:sp>
        <p:nvSpPr>
          <p:cNvPr id="29699" name="Rectangle 4"/>
          <p:cNvSpPr>
            <a:spLocks noChangeArrowheads="1"/>
          </p:cNvSpPr>
          <p:nvPr>
            <p:ph type="body" idx="1"/>
          </p:nvPr>
        </p:nvSpPr>
        <p:spPr>
          <a:xfrm>
            <a:off x="914400" y="3284538"/>
            <a:ext cx="8229600" cy="4525962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9700" name="Picture 6" descr="278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052513"/>
            <a:ext cx="2032000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4000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поворотpeopls125"/>
          <p:cNvPicPr>
            <a:picLocks noChangeAspect="1" noChangeArrowheads="1" noCrop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2574925" y="981075"/>
            <a:ext cx="4405313" cy="4895850"/>
          </a:xfrm>
        </p:spPr>
      </p:pic>
    </p:spTree>
  </p:cSld>
  <p:clrMapOvr>
    <a:masterClrMapping/>
  </p:clrMapOvr>
  <p:transition advTm="6000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мах ногами278"/>
          <p:cNvPicPr>
            <a:picLocks noChangeAspect="1" noChangeArrowheads="1" noCrop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3127375" y="908050"/>
            <a:ext cx="3222625" cy="5113338"/>
          </a:xfrm>
        </p:spPr>
      </p:pic>
    </p:spTree>
  </p:cSld>
  <p:clrMapOvr>
    <a:masterClrMapping/>
  </p:clrMapOvr>
  <p:transition advTm="4000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круг042"/>
          <p:cNvPicPr>
            <a:picLocks noChangeAspect="1" noChangeArrowheads="1" noCrop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333375"/>
            <a:ext cx="4752975" cy="3763963"/>
          </a:xfrm>
        </p:spPr>
      </p:pic>
      <p:pic>
        <p:nvPicPr>
          <p:cNvPr id="6147" name="Picture 6" descr="круг04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738" y="2133600"/>
            <a:ext cx="4752975" cy="376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рука нос"/>
          <p:cNvPicPr>
            <a:picLocks noChangeAspect="1" noChangeArrowheads="1" noCrop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3384550" y="1700213"/>
            <a:ext cx="3192463" cy="4033837"/>
          </a:xfrm>
        </p:spPr>
      </p:pic>
    </p:spTree>
  </p:cSld>
  <p:clrMapOvr>
    <a:masterClrMapping/>
  </p:clrMapOvr>
  <p:transition advTm="4000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 descr="прыг23m6"/>
          <p:cNvPicPr>
            <a:picLocks noChangeAspect="1" noChangeArrowheads="1" noCrop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2771775" y="188913"/>
            <a:ext cx="4248150" cy="5689600"/>
          </a:xfrm>
        </p:spPr>
      </p:pic>
    </p:spTree>
  </p:cSld>
  <p:clrMapOvr>
    <a:masterClrMapping/>
  </p:clrMapOvr>
  <p:transition advTm="4000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руки149"/>
          <p:cNvPicPr>
            <a:picLocks noChangeAspect="1" noChangeArrowheads="1" noCrop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2771775" y="1589088"/>
            <a:ext cx="4105275" cy="3673475"/>
          </a:xfrm>
        </p:spPr>
      </p:pic>
    </p:spTree>
  </p:cSld>
  <p:clrMapOvr>
    <a:masterClrMapping/>
  </p:clrMapOvr>
  <p:transition advTm="8000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топ139"/>
          <p:cNvPicPr>
            <a:picLocks noChangeAspect="1" noChangeArrowheads="1" noCrop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3430588" y="1557338"/>
            <a:ext cx="2989262" cy="4392612"/>
          </a:xfrm>
        </p:spPr>
      </p:pic>
    </p:spTree>
  </p:cSld>
  <p:clrMapOvr>
    <a:masterClrMapping/>
  </p:clrMapOvr>
  <p:transition advTm="6000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анцуем с животными">
  <a:themeElements>
    <a:clrScheme name="Другая 49">
      <a:dk1>
        <a:srgbClr val="8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танцуем с животными</Template>
  <TotalTime>103</TotalTime>
  <Words>10</Words>
  <Application>Microsoft Office PowerPoint</Application>
  <PresentationFormat>Экран (4:3)</PresentationFormat>
  <Paragraphs>6</Paragraphs>
  <Slides>28</Slides>
  <Notes>1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1" baseType="lpstr">
      <vt:lpstr>Arial</vt:lpstr>
      <vt:lpstr>Calibri</vt:lpstr>
      <vt:lpstr>танцуем с животными</vt:lpstr>
      <vt:lpstr>Танцуйте с нами!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                        МОЛОДЦЫ!!!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Танцуйте с нами!</dc:title>
  <dc:creator>XTreme</dc:creator>
  <dc:description>http://aida.ucoz.ru</dc:description>
  <cp:lastModifiedBy>Administrator</cp:lastModifiedBy>
  <cp:revision>7</cp:revision>
  <dcterms:created xsi:type="dcterms:W3CDTF">2009-01-12T18:26:29Z</dcterms:created>
  <dcterms:modified xsi:type="dcterms:W3CDTF">1999-12-31T21:06:50Z</dcterms:modified>
  <cp:category>шаблоны к Powerpoint</cp:category>
</cp:coreProperties>
</file>